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81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3" d="100"/>
          <a:sy n="103" d="100"/>
        </p:scale>
        <p:origin x="177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52EA7A-CA77-456A-82DD-E8E0825F67D7}" type="doc">
      <dgm:prSet loTypeId="urn:microsoft.com/office/officeart/2005/8/layout/vList2" loCatId="list" qsTypeId="urn:microsoft.com/office/officeart/2005/8/quickstyle/simple1#1" qsCatId="simple" csTypeId="urn:microsoft.com/office/officeart/2005/8/colors/accent5_3" csCatId="accent5" phldr="1"/>
      <dgm:spPr/>
      <dgm:t>
        <a:bodyPr/>
        <a:lstStyle/>
        <a:p>
          <a:pPr rtl="1"/>
          <a:endParaRPr lang="he-IL"/>
        </a:p>
      </dgm:t>
    </dgm:pt>
    <dgm:pt modelId="{76E9DDB6-5759-4AAD-AA27-9653B59E5CD9}">
      <dgm:prSet phldrT="[טקסט]"/>
      <dgm:spPr>
        <a:solidFill>
          <a:srgbClr val="6699FF"/>
        </a:solidFill>
      </dgm:spPr>
      <dgm:t>
        <a:bodyPr/>
        <a:lstStyle/>
        <a:p>
          <a:pPr rtl="1"/>
          <a:r>
            <a:rPr lang="he-IL" b="0" dirty="0" smtClean="0"/>
            <a:t>ממצאי מבדקי איכות חיצוניים</a:t>
          </a:r>
          <a:endParaRPr lang="he-IL" dirty="0"/>
        </a:p>
      </dgm:t>
    </dgm:pt>
    <dgm:pt modelId="{6AF26DBA-97A9-4C61-9D59-17BC64CDDAEC}" type="parTrans" cxnId="{A252D998-2E7D-47CA-8831-D2C16BE9352F}">
      <dgm:prSet/>
      <dgm:spPr/>
      <dgm:t>
        <a:bodyPr/>
        <a:lstStyle/>
        <a:p>
          <a:pPr rtl="1"/>
          <a:endParaRPr lang="he-IL"/>
        </a:p>
      </dgm:t>
    </dgm:pt>
    <dgm:pt modelId="{68B8042E-9A80-40A9-88D1-EABDC7D84D14}" type="sibTrans" cxnId="{A252D998-2E7D-47CA-8831-D2C16BE9352F}">
      <dgm:prSet/>
      <dgm:spPr/>
      <dgm:t>
        <a:bodyPr/>
        <a:lstStyle/>
        <a:p>
          <a:pPr rtl="1"/>
          <a:endParaRPr lang="he-IL"/>
        </a:p>
      </dgm:t>
    </dgm:pt>
    <dgm:pt modelId="{6EE1674A-017D-415F-A647-0E49EFA4E74C}">
      <dgm:prSet/>
      <dgm:spPr>
        <a:solidFill>
          <a:srgbClr val="6699FF"/>
        </a:solidFill>
      </dgm:spPr>
      <dgm:t>
        <a:bodyPr/>
        <a:lstStyle/>
        <a:p>
          <a:pPr rtl="1"/>
          <a:r>
            <a:rPr lang="he-IL" b="0" dirty="0" smtClean="0"/>
            <a:t>ממצאי מבדקי איכות פנימיים</a:t>
          </a:r>
          <a:endParaRPr lang="he-IL" b="0" dirty="0"/>
        </a:p>
      </dgm:t>
    </dgm:pt>
    <dgm:pt modelId="{154EDB75-AADF-47A7-875A-55EC60A7D83D}" type="parTrans" cxnId="{41AA3205-032D-4387-B8A2-47E140F1FFD4}">
      <dgm:prSet/>
      <dgm:spPr/>
      <dgm:t>
        <a:bodyPr/>
        <a:lstStyle/>
        <a:p>
          <a:pPr rtl="1"/>
          <a:endParaRPr lang="he-IL"/>
        </a:p>
      </dgm:t>
    </dgm:pt>
    <dgm:pt modelId="{126F8545-0A29-4912-87E2-2FBC6C500C47}" type="sibTrans" cxnId="{41AA3205-032D-4387-B8A2-47E140F1FFD4}">
      <dgm:prSet/>
      <dgm:spPr/>
      <dgm:t>
        <a:bodyPr/>
        <a:lstStyle/>
        <a:p>
          <a:pPr rtl="1"/>
          <a:endParaRPr lang="he-IL"/>
        </a:p>
      </dgm:t>
    </dgm:pt>
    <dgm:pt modelId="{331268EF-3363-428A-994A-FB243AA8BA7F}">
      <dgm:prSet/>
      <dgm:spPr>
        <a:solidFill>
          <a:srgbClr val="6699FF"/>
        </a:solidFill>
      </dgm:spPr>
      <dgm:t>
        <a:bodyPr/>
        <a:lstStyle/>
        <a:p>
          <a:pPr rtl="1"/>
          <a:r>
            <a:rPr lang="he-IL" dirty="0" smtClean="0"/>
            <a:t>תלונות לקוח</a:t>
          </a:r>
          <a:endParaRPr lang="he-IL" b="0" dirty="0"/>
        </a:p>
      </dgm:t>
    </dgm:pt>
    <dgm:pt modelId="{20449915-6EA2-4C9E-A47C-064EA1CFF278}" type="parTrans" cxnId="{8CDBF008-0416-4D97-9C62-D766B34EC378}">
      <dgm:prSet/>
      <dgm:spPr/>
      <dgm:t>
        <a:bodyPr/>
        <a:lstStyle/>
        <a:p>
          <a:pPr rtl="1"/>
          <a:endParaRPr lang="he-IL"/>
        </a:p>
      </dgm:t>
    </dgm:pt>
    <dgm:pt modelId="{5898DBD3-29A8-438E-9C33-B40A8D81F781}" type="sibTrans" cxnId="{8CDBF008-0416-4D97-9C62-D766B34EC378}">
      <dgm:prSet/>
      <dgm:spPr/>
      <dgm:t>
        <a:bodyPr/>
        <a:lstStyle/>
        <a:p>
          <a:pPr rtl="1"/>
          <a:endParaRPr lang="he-IL"/>
        </a:p>
      </dgm:t>
    </dgm:pt>
    <dgm:pt modelId="{3718ED5C-10A6-457C-8FA9-DD0F3E4A22B3}">
      <dgm:prSet/>
      <dgm:spPr>
        <a:solidFill>
          <a:srgbClr val="6699FF"/>
        </a:solidFill>
      </dgm:spPr>
      <dgm:t>
        <a:bodyPr/>
        <a:lstStyle/>
        <a:p>
          <a:pPr rtl="1"/>
          <a:r>
            <a:rPr lang="he-IL" dirty="0" smtClean="0"/>
            <a:t>הצגת תכנית עבודה לשנה הבאה</a:t>
          </a:r>
          <a:endParaRPr lang="en-US" dirty="0"/>
        </a:p>
      </dgm:t>
    </dgm:pt>
    <dgm:pt modelId="{A5FE30E6-3D9C-4C1E-9821-A71314EDB38F}" type="parTrans" cxnId="{CAEB9A98-C0BE-4C4C-8533-515B701AAFEC}">
      <dgm:prSet/>
      <dgm:spPr/>
      <dgm:t>
        <a:bodyPr/>
        <a:lstStyle/>
        <a:p>
          <a:pPr rtl="1"/>
          <a:endParaRPr lang="he-IL"/>
        </a:p>
      </dgm:t>
    </dgm:pt>
    <dgm:pt modelId="{E328E8EC-A507-4C0A-A290-9291829F4E69}" type="sibTrans" cxnId="{CAEB9A98-C0BE-4C4C-8533-515B701AAFEC}">
      <dgm:prSet/>
      <dgm:spPr/>
      <dgm:t>
        <a:bodyPr/>
        <a:lstStyle/>
        <a:p>
          <a:pPr rtl="1"/>
          <a:endParaRPr lang="he-IL"/>
        </a:p>
      </dgm:t>
    </dgm:pt>
    <dgm:pt modelId="{3AFB497D-AE0F-4018-A1DA-85FFAD4AB933}">
      <dgm:prSet/>
      <dgm:spPr>
        <a:solidFill>
          <a:srgbClr val="6699FF"/>
        </a:solidFill>
      </dgm:spPr>
      <dgm:t>
        <a:bodyPr/>
        <a:lstStyle/>
        <a:p>
          <a:pPr rtl="1"/>
          <a:r>
            <a:rPr lang="he-IL" b="0" dirty="0" smtClean="0"/>
            <a:t>פירוט פעילויות איכות שבוצעו במהלך השנה החולפת</a:t>
          </a:r>
          <a:endParaRPr lang="he-IL" b="0" dirty="0"/>
        </a:p>
      </dgm:t>
    </dgm:pt>
    <dgm:pt modelId="{ED6B4135-702C-4164-BA19-98689DB93F94}" type="parTrans" cxnId="{F21DBA19-D9EB-4BF9-90C1-B1146417E24C}">
      <dgm:prSet/>
      <dgm:spPr/>
      <dgm:t>
        <a:bodyPr/>
        <a:lstStyle/>
        <a:p>
          <a:pPr rtl="1"/>
          <a:endParaRPr lang="he-IL"/>
        </a:p>
      </dgm:t>
    </dgm:pt>
    <dgm:pt modelId="{61F1A97E-1642-42CB-BF37-217A5E3D9582}" type="sibTrans" cxnId="{F21DBA19-D9EB-4BF9-90C1-B1146417E24C}">
      <dgm:prSet/>
      <dgm:spPr/>
      <dgm:t>
        <a:bodyPr/>
        <a:lstStyle/>
        <a:p>
          <a:pPr rtl="1"/>
          <a:endParaRPr lang="he-IL"/>
        </a:p>
      </dgm:t>
    </dgm:pt>
    <dgm:pt modelId="{08472EE5-76C5-4091-8EE2-74AA8356CE5E}" type="pres">
      <dgm:prSet presAssocID="{E252EA7A-CA77-456A-82DD-E8E0825F67D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CF718B2B-2F53-4EA2-A1AF-A7BCB03CB10F}" type="pres">
      <dgm:prSet presAssocID="{76E9DDB6-5759-4AAD-AA27-9653B59E5CD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0B7C0A8-E1F9-405F-835B-5BE776485EC6}" type="pres">
      <dgm:prSet presAssocID="{68B8042E-9A80-40A9-88D1-EABDC7D84D14}" presName="spacer" presStyleCnt="0"/>
      <dgm:spPr/>
      <dgm:t>
        <a:bodyPr/>
        <a:lstStyle/>
        <a:p>
          <a:pPr rtl="1"/>
          <a:endParaRPr lang="he-IL"/>
        </a:p>
      </dgm:t>
    </dgm:pt>
    <dgm:pt modelId="{0F5B91F3-2FDF-4B9B-9725-16E9454FA606}" type="pres">
      <dgm:prSet presAssocID="{6EE1674A-017D-415F-A647-0E49EFA4E74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97A4BBF-4416-4F90-A0ED-09F91A7A77A2}" type="pres">
      <dgm:prSet presAssocID="{126F8545-0A29-4912-87E2-2FBC6C500C47}" presName="spacer" presStyleCnt="0"/>
      <dgm:spPr/>
    </dgm:pt>
    <dgm:pt modelId="{1A2BBAFF-0D87-45BB-9F6E-67B410972856}" type="pres">
      <dgm:prSet presAssocID="{3AFB497D-AE0F-4018-A1DA-85FFAD4AB933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3245910-44E1-49D9-BE75-C2A4632DBDDD}" type="pres">
      <dgm:prSet presAssocID="{61F1A97E-1642-42CB-BF37-217A5E3D9582}" presName="spacer" presStyleCnt="0"/>
      <dgm:spPr/>
    </dgm:pt>
    <dgm:pt modelId="{C2C1E731-8EA2-4281-BA97-B38C929DE114}" type="pres">
      <dgm:prSet presAssocID="{331268EF-3363-428A-994A-FB243AA8BA7F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1B99BA-C969-4938-B507-C4C5B8A53388}" type="pres">
      <dgm:prSet presAssocID="{5898DBD3-29A8-438E-9C33-B40A8D81F781}" presName="spacer" presStyleCnt="0"/>
      <dgm:spPr/>
    </dgm:pt>
    <dgm:pt modelId="{29C3BDA7-AE9B-4F25-9182-4081774554E9}" type="pres">
      <dgm:prSet presAssocID="{3718ED5C-10A6-457C-8FA9-DD0F3E4A22B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DF79F390-1979-44D9-8D8C-6146C527F755}" type="presOf" srcId="{E252EA7A-CA77-456A-82DD-E8E0825F67D7}" destId="{08472EE5-76C5-4091-8EE2-74AA8356CE5E}" srcOrd="0" destOrd="0" presId="urn:microsoft.com/office/officeart/2005/8/layout/vList2"/>
    <dgm:cxn modelId="{F9520483-B774-4CF9-B318-D98CB1E7C09A}" type="presOf" srcId="{331268EF-3363-428A-994A-FB243AA8BA7F}" destId="{C2C1E731-8EA2-4281-BA97-B38C929DE114}" srcOrd="0" destOrd="0" presId="urn:microsoft.com/office/officeart/2005/8/layout/vList2"/>
    <dgm:cxn modelId="{8CDBF008-0416-4D97-9C62-D766B34EC378}" srcId="{E252EA7A-CA77-456A-82DD-E8E0825F67D7}" destId="{331268EF-3363-428A-994A-FB243AA8BA7F}" srcOrd="3" destOrd="0" parTransId="{20449915-6EA2-4C9E-A47C-064EA1CFF278}" sibTransId="{5898DBD3-29A8-438E-9C33-B40A8D81F781}"/>
    <dgm:cxn modelId="{A252D998-2E7D-47CA-8831-D2C16BE9352F}" srcId="{E252EA7A-CA77-456A-82DD-E8E0825F67D7}" destId="{76E9DDB6-5759-4AAD-AA27-9653B59E5CD9}" srcOrd="0" destOrd="0" parTransId="{6AF26DBA-97A9-4C61-9D59-17BC64CDDAEC}" sibTransId="{68B8042E-9A80-40A9-88D1-EABDC7D84D14}"/>
    <dgm:cxn modelId="{8B4A5B2D-0542-459B-BE4C-74067DC25271}" type="presOf" srcId="{3718ED5C-10A6-457C-8FA9-DD0F3E4A22B3}" destId="{29C3BDA7-AE9B-4F25-9182-4081774554E9}" srcOrd="0" destOrd="0" presId="urn:microsoft.com/office/officeart/2005/8/layout/vList2"/>
    <dgm:cxn modelId="{67FFDBF4-DC83-40CB-9C11-CA1EEC308BA2}" type="presOf" srcId="{76E9DDB6-5759-4AAD-AA27-9653B59E5CD9}" destId="{CF718B2B-2F53-4EA2-A1AF-A7BCB03CB10F}" srcOrd="0" destOrd="0" presId="urn:microsoft.com/office/officeart/2005/8/layout/vList2"/>
    <dgm:cxn modelId="{CAEB9A98-C0BE-4C4C-8533-515B701AAFEC}" srcId="{E252EA7A-CA77-456A-82DD-E8E0825F67D7}" destId="{3718ED5C-10A6-457C-8FA9-DD0F3E4A22B3}" srcOrd="4" destOrd="0" parTransId="{A5FE30E6-3D9C-4C1E-9821-A71314EDB38F}" sibTransId="{E328E8EC-A507-4C0A-A290-9291829F4E69}"/>
    <dgm:cxn modelId="{2BAA517F-C0BE-4DBF-A221-BC2AF6051CEB}" type="presOf" srcId="{6EE1674A-017D-415F-A647-0E49EFA4E74C}" destId="{0F5B91F3-2FDF-4B9B-9725-16E9454FA606}" srcOrd="0" destOrd="0" presId="urn:microsoft.com/office/officeart/2005/8/layout/vList2"/>
    <dgm:cxn modelId="{F21DBA19-D9EB-4BF9-90C1-B1146417E24C}" srcId="{E252EA7A-CA77-456A-82DD-E8E0825F67D7}" destId="{3AFB497D-AE0F-4018-A1DA-85FFAD4AB933}" srcOrd="2" destOrd="0" parTransId="{ED6B4135-702C-4164-BA19-98689DB93F94}" sibTransId="{61F1A97E-1642-42CB-BF37-217A5E3D9582}"/>
    <dgm:cxn modelId="{9795A294-0E73-40EE-A5D2-E81DF1D6C33B}" type="presOf" srcId="{3AFB497D-AE0F-4018-A1DA-85FFAD4AB933}" destId="{1A2BBAFF-0D87-45BB-9F6E-67B410972856}" srcOrd="0" destOrd="0" presId="urn:microsoft.com/office/officeart/2005/8/layout/vList2"/>
    <dgm:cxn modelId="{41AA3205-032D-4387-B8A2-47E140F1FFD4}" srcId="{E252EA7A-CA77-456A-82DD-E8E0825F67D7}" destId="{6EE1674A-017D-415F-A647-0E49EFA4E74C}" srcOrd="1" destOrd="0" parTransId="{154EDB75-AADF-47A7-875A-55EC60A7D83D}" sibTransId="{126F8545-0A29-4912-87E2-2FBC6C500C47}"/>
    <dgm:cxn modelId="{967C9216-0AA7-48C4-91B9-199D46F94B8F}" type="presParOf" srcId="{08472EE5-76C5-4091-8EE2-74AA8356CE5E}" destId="{CF718B2B-2F53-4EA2-A1AF-A7BCB03CB10F}" srcOrd="0" destOrd="0" presId="urn:microsoft.com/office/officeart/2005/8/layout/vList2"/>
    <dgm:cxn modelId="{31FAEFE1-F5DA-4396-848F-A82FE43E3C9C}" type="presParOf" srcId="{08472EE5-76C5-4091-8EE2-74AA8356CE5E}" destId="{50B7C0A8-E1F9-405F-835B-5BE776485EC6}" srcOrd="1" destOrd="0" presId="urn:microsoft.com/office/officeart/2005/8/layout/vList2"/>
    <dgm:cxn modelId="{A4EE3450-3A46-474B-9E42-DB51F7D97E26}" type="presParOf" srcId="{08472EE5-76C5-4091-8EE2-74AA8356CE5E}" destId="{0F5B91F3-2FDF-4B9B-9725-16E9454FA606}" srcOrd="2" destOrd="0" presId="urn:microsoft.com/office/officeart/2005/8/layout/vList2"/>
    <dgm:cxn modelId="{6D9B47F5-FA00-4D84-BFBE-D98F5AA0DAC1}" type="presParOf" srcId="{08472EE5-76C5-4091-8EE2-74AA8356CE5E}" destId="{997A4BBF-4416-4F90-A0ED-09F91A7A77A2}" srcOrd="3" destOrd="0" presId="urn:microsoft.com/office/officeart/2005/8/layout/vList2"/>
    <dgm:cxn modelId="{CD16CD81-D574-4C54-9CD2-D986F3C5E3CB}" type="presParOf" srcId="{08472EE5-76C5-4091-8EE2-74AA8356CE5E}" destId="{1A2BBAFF-0D87-45BB-9F6E-67B410972856}" srcOrd="4" destOrd="0" presId="urn:microsoft.com/office/officeart/2005/8/layout/vList2"/>
    <dgm:cxn modelId="{24DDC2B3-4837-411C-B7FE-8926AC33E793}" type="presParOf" srcId="{08472EE5-76C5-4091-8EE2-74AA8356CE5E}" destId="{B3245910-44E1-49D9-BE75-C2A4632DBDDD}" srcOrd="5" destOrd="0" presId="urn:microsoft.com/office/officeart/2005/8/layout/vList2"/>
    <dgm:cxn modelId="{3828955C-A413-49A9-AE01-7DDEC98F60D4}" type="presParOf" srcId="{08472EE5-76C5-4091-8EE2-74AA8356CE5E}" destId="{C2C1E731-8EA2-4281-BA97-B38C929DE114}" srcOrd="6" destOrd="0" presId="urn:microsoft.com/office/officeart/2005/8/layout/vList2"/>
    <dgm:cxn modelId="{99EF436F-3A7D-4530-99E2-26AA25373492}" type="presParOf" srcId="{08472EE5-76C5-4091-8EE2-74AA8356CE5E}" destId="{5E1B99BA-C969-4938-B507-C4C5B8A53388}" srcOrd="7" destOrd="0" presId="urn:microsoft.com/office/officeart/2005/8/layout/vList2"/>
    <dgm:cxn modelId="{8500CE0D-5285-45AC-B3EA-7704A832A07A}" type="presParOf" srcId="{08472EE5-76C5-4091-8EE2-74AA8356CE5E}" destId="{29C3BDA7-AE9B-4F25-9182-4081774554E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718B2B-2F53-4EA2-A1AF-A7BCB03CB10F}">
      <dsp:nvSpPr>
        <dsp:cNvPr id="0" name=""/>
        <dsp:cNvSpPr/>
      </dsp:nvSpPr>
      <dsp:spPr>
        <a:xfrm>
          <a:off x="0" y="549475"/>
          <a:ext cx="8568952" cy="772200"/>
        </a:xfrm>
        <a:prstGeom prst="roundRect">
          <a:avLst/>
        </a:prstGeom>
        <a:solidFill>
          <a:srgbClr val="66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b="0" kern="1200" dirty="0" smtClean="0"/>
            <a:t>ממצאי מבדקי איכות חיצוניים</a:t>
          </a:r>
          <a:endParaRPr lang="he-IL" sz="3200" kern="1200" dirty="0"/>
        </a:p>
      </dsp:txBody>
      <dsp:txXfrm>
        <a:off x="37696" y="587171"/>
        <a:ext cx="8493560" cy="696808"/>
      </dsp:txXfrm>
    </dsp:sp>
    <dsp:sp modelId="{0F5B91F3-2FDF-4B9B-9725-16E9454FA606}">
      <dsp:nvSpPr>
        <dsp:cNvPr id="0" name=""/>
        <dsp:cNvSpPr/>
      </dsp:nvSpPr>
      <dsp:spPr>
        <a:xfrm>
          <a:off x="0" y="1413835"/>
          <a:ext cx="8568952" cy="772200"/>
        </a:xfrm>
        <a:prstGeom prst="roundRect">
          <a:avLst/>
        </a:prstGeom>
        <a:solidFill>
          <a:srgbClr val="66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b="0" kern="1200" dirty="0" smtClean="0"/>
            <a:t>ממצאי מבדקי איכות פנימיים</a:t>
          </a:r>
          <a:endParaRPr lang="he-IL" sz="3200" b="0" kern="1200" dirty="0"/>
        </a:p>
      </dsp:txBody>
      <dsp:txXfrm>
        <a:off x="37696" y="1451531"/>
        <a:ext cx="8493560" cy="696808"/>
      </dsp:txXfrm>
    </dsp:sp>
    <dsp:sp modelId="{1A2BBAFF-0D87-45BB-9F6E-67B410972856}">
      <dsp:nvSpPr>
        <dsp:cNvPr id="0" name=""/>
        <dsp:cNvSpPr/>
      </dsp:nvSpPr>
      <dsp:spPr>
        <a:xfrm>
          <a:off x="0" y="2278195"/>
          <a:ext cx="8568952" cy="772200"/>
        </a:xfrm>
        <a:prstGeom prst="roundRect">
          <a:avLst/>
        </a:prstGeom>
        <a:solidFill>
          <a:srgbClr val="66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b="0" kern="1200" dirty="0" smtClean="0"/>
            <a:t>פירוט פעילויות איכות שבוצעו במהלך השנה החולפת</a:t>
          </a:r>
          <a:endParaRPr lang="he-IL" sz="3200" b="0" kern="1200" dirty="0"/>
        </a:p>
      </dsp:txBody>
      <dsp:txXfrm>
        <a:off x="37696" y="2315891"/>
        <a:ext cx="8493560" cy="696808"/>
      </dsp:txXfrm>
    </dsp:sp>
    <dsp:sp modelId="{C2C1E731-8EA2-4281-BA97-B38C929DE114}">
      <dsp:nvSpPr>
        <dsp:cNvPr id="0" name=""/>
        <dsp:cNvSpPr/>
      </dsp:nvSpPr>
      <dsp:spPr>
        <a:xfrm>
          <a:off x="0" y="3142556"/>
          <a:ext cx="8568952" cy="772200"/>
        </a:xfrm>
        <a:prstGeom prst="roundRect">
          <a:avLst/>
        </a:prstGeom>
        <a:solidFill>
          <a:srgbClr val="66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תלונות לקוח</a:t>
          </a:r>
          <a:endParaRPr lang="he-IL" sz="3200" b="0" kern="1200" dirty="0"/>
        </a:p>
      </dsp:txBody>
      <dsp:txXfrm>
        <a:off x="37696" y="3180252"/>
        <a:ext cx="8493560" cy="696808"/>
      </dsp:txXfrm>
    </dsp:sp>
    <dsp:sp modelId="{29C3BDA7-AE9B-4F25-9182-4081774554E9}">
      <dsp:nvSpPr>
        <dsp:cNvPr id="0" name=""/>
        <dsp:cNvSpPr/>
      </dsp:nvSpPr>
      <dsp:spPr>
        <a:xfrm>
          <a:off x="0" y="4006916"/>
          <a:ext cx="8568952" cy="772200"/>
        </a:xfrm>
        <a:prstGeom prst="roundRect">
          <a:avLst/>
        </a:prstGeom>
        <a:solidFill>
          <a:srgbClr val="66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הצגת תכנית עבודה לשנה הבאה</a:t>
          </a:r>
          <a:endParaRPr lang="en-US" sz="3200" kern="1200" dirty="0"/>
        </a:p>
      </dsp:txBody>
      <dsp:txXfrm>
        <a:off x="37696" y="4044612"/>
        <a:ext cx="8493560" cy="696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F6D93FA-DE46-4970-8E02-1E3AA4CA958D}" type="datetimeFigureOut">
              <a:rPr lang="he-IL" smtClean="0"/>
              <a:t>ט'/שבט/תשע"ו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3E1B524-2780-4804-B38B-A3ADD2A0DD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9225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B9AE5E-53E2-43B8-B133-F122C243D5C3}" type="slidenum">
              <a:rPr lang="he-IL" smtClean="0"/>
              <a:pPr/>
              <a:t>1</a:t>
            </a:fld>
            <a:endParaRPr lang="en-US" smtClean="0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</p:spTree>
    <p:extLst>
      <p:ext uri="{BB962C8B-B14F-4D97-AF65-F5344CB8AC3E}">
        <p14:creationId xmlns:p14="http://schemas.microsoft.com/office/powerpoint/2010/main" val="3760221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EB55-034C-4231-AF63-E3A5E54FAA82}" type="datetimeFigureOut">
              <a:rPr lang="he-IL" smtClean="0"/>
              <a:t>ט'/שבט/תשע"ו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09CA-D7AF-4182-89C8-A7D3CE2B09D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0904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EB55-034C-4231-AF63-E3A5E54FAA82}" type="datetimeFigureOut">
              <a:rPr lang="he-IL" smtClean="0"/>
              <a:t>ט'/שבט/תשע"ו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09CA-D7AF-4182-89C8-A7D3CE2B09D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4399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EB55-034C-4231-AF63-E3A5E54FAA82}" type="datetimeFigureOut">
              <a:rPr lang="he-IL" smtClean="0"/>
              <a:t>ט'/שבט/תשע"ו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09CA-D7AF-4182-89C8-A7D3CE2B09D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6520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EB55-034C-4231-AF63-E3A5E54FAA82}" type="datetimeFigureOut">
              <a:rPr lang="he-IL" smtClean="0"/>
              <a:t>ט'/שבט/תשע"ו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09CA-D7AF-4182-89C8-A7D3CE2B09D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58797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EB55-034C-4231-AF63-E3A5E54FAA82}" type="datetimeFigureOut">
              <a:rPr lang="he-IL" smtClean="0"/>
              <a:t>ט'/שבט/תשע"ו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09CA-D7AF-4182-89C8-A7D3CE2B09D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5847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EB55-034C-4231-AF63-E3A5E54FAA82}" type="datetimeFigureOut">
              <a:rPr lang="he-IL" smtClean="0"/>
              <a:t>ט'/שבט/תשע"ו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09CA-D7AF-4182-89C8-A7D3CE2B09D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913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EB55-034C-4231-AF63-E3A5E54FAA82}" type="datetimeFigureOut">
              <a:rPr lang="he-IL" smtClean="0"/>
              <a:t>ט'/שבט/תשע"ו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09CA-D7AF-4182-89C8-A7D3CE2B09D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1108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EB55-034C-4231-AF63-E3A5E54FAA82}" type="datetimeFigureOut">
              <a:rPr lang="he-IL" smtClean="0"/>
              <a:t>ט'/שבט/תשע"ו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09CA-D7AF-4182-89C8-A7D3CE2B09D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7793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EB55-034C-4231-AF63-E3A5E54FAA82}" type="datetimeFigureOut">
              <a:rPr lang="he-IL" smtClean="0"/>
              <a:t>ט'/שבט/תשע"ו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09CA-D7AF-4182-89C8-A7D3CE2B09D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787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EB55-034C-4231-AF63-E3A5E54FAA82}" type="datetimeFigureOut">
              <a:rPr lang="he-IL" smtClean="0"/>
              <a:t>ט'/שבט/תשע"ו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09CA-D7AF-4182-89C8-A7D3CE2B09D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809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EB55-034C-4231-AF63-E3A5E54FAA82}" type="datetimeFigureOut">
              <a:rPr lang="he-IL" smtClean="0"/>
              <a:t>ט'/שבט/תשע"ו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09CA-D7AF-4182-89C8-A7D3CE2B09D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9836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6EB55-034C-4231-AF63-E3A5E54FAA82}" type="datetimeFigureOut">
              <a:rPr lang="he-IL" smtClean="0"/>
              <a:t>ט'/שבט/תשע"ו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709CA-D7AF-4182-89C8-A7D3CE2B09D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2897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כותרת 6"/>
          <p:cNvSpPr>
            <a:spLocks noGrp="1"/>
          </p:cNvSpPr>
          <p:nvPr>
            <p:ph type="ctrTitle"/>
          </p:nvPr>
        </p:nvSpPr>
        <p:spPr>
          <a:xfrm>
            <a:off x="0" y="1484313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he-IL" sz="7200" b="1" dirty="0" smtClean="0">
                <a:cs typeface="+mn-cs"/>
              </a:rPr>
              <a:t> סקר הנהלה</a:t>
            </a:r>
            <a:r>
              <a:rPr lang="en-US" sz="7200" b="1" dirty="0" smtClean="0">
                <a:cs typeface="+mn-cs"/>
              </a:rPr>
              <a:t/>
            </a:r>
            <a:br>
              <a:rPr lang="en-US" sz="7200" b="1" dirty="0" smtClean="0">
                <a:cs typeface="+mn-cs"/>
              </a:rPr>
            </a:br>
            <a:r>
              <a:rPr lang="he-IL" sz="7200" b="1" dirty="0" smtClean="0">
                <a:cs typeface="+mn-cs"/>
              </a:rPr>
              <a:t> </a:t>
            </a:r>
            <a:r>
              <a:rPr lang="he-IL" sz="5300" b="1" dirty="0" smtClean="0">
                <a:cs typeface="+mn-cs"/>
              </a:rPr>
              <a:t>סיכום שנת </a:t>
            </a:r>
            <a:r>
              <a:rPr lang="en-US" sz="5300" b="1" dirty="0" smtClean="0">
                <a:cs typeface="+mn-cs"/>
              </a:rPr>
              <a:t>YYYY</a:t>
            </a:r>
            <a:endParaRPr lang="he-IL" sz="5300" b="1" dirty="0" smtClean="0">
              <a:cs typeface="+mn-cs"/>
            </a:endParaRPr>
          </a:p>
        </p:txBody>
      </p:sp>
      <p:sp>
        <p:nvSpPr>
          <p:cNvPr id="8" name="כותרת 6"/>
          <p:cNvSpPr txBox="1">
            <a:spLocks/>
          </p:cNvSpPr>
          <p:nvPr/>
        </p:nvSpPr>
        <p:spPr>
          <a:xfrm>
            <a:off x="36512" y="3398838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>
              <a:spcBef>
                <a:spcPct val="0"/>
              </a:spcBef>
              <a:buNone/>
              <a:defRPr sz="7200">
                <a:latin typeface="+mj-lt"/>
                <a:ea typeface="+mj-ea"/>
                <a:cs typeface="Aharoni" pitchFamily="2" charset="-79"/>
              </a:defRPr>
            </a:lvl1pPr>
          </a:lstStyle>
          <a:p>
            <a:r>
              <a:rPr lang="he-IL" sz="3200" dirty="0">
                <a:cs typeface="+mn-cs"/>
              </a:rPr>
              <a:t>תאריך ביצוע </a:t>
            </a:r>
            <a:r>
              <a:rPr lang="he-IL" sz="3200" dirty="0" smtClean="0">
                <a:cs typeface="+mn-cs"/>
              </a:rPr>
              <a:t>הסקר </a:t>
            </a:r>
            <a:r>
              <a:rPr lang="en-US" sz="3200" dirty="0" smtClean="0">
                <a:cs typeface="+mn-cs"/>
              </a:rPr>
              <a:t>DD/MM/YYYY</a:t>
            </a:r>
            <a:r>
              <a:rPr lang="he-IL" sz="3200" dirty="0" smtClean="0">
                <a:cs typeface="+mn-cs"/>
              </a:rPr>
              <a:t> </a:t>
            </a:r>
            <a:endParaRPr lang="he-IL" sz="32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368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>
                <a:cs typeface="+mn-cs"/>
              </a:rPr>
              <a:t>על הפרק</a:t>
            </a:r>
          </a:p>
        </p:txBody>
      </p:sp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val="2731092897"/>
              </p:ext>
            </p:extLst>
          </p:nvPr>
        </p:nvGraphicFramePr>
        <p:xfrm>
          <a:off x="179512" y="1340768"/>
          <a:ext cx="856895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027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691680" y="2276872"/>
            <a:ext cx="6328048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e-IL" sz="5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תודה על ההקשבה!!</a:t>
            </a:r>
            <a:endParaRPr lang="he-IL" sz="54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372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36</Words>
  <Application>Microsoft Office PowerPoint</Application>
  <PresentationFormat>‫הצגה על המסך (4:3)</PresentationFormat>
  <Paragraphs>10</Paragraphs>
  <Slides>3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8" baseType="lpstr">
      <vt:lpstr>Aharoni</vt:lpstr>
      <vt:lpstr>Arial</vt:lpstr>
      <vt:lpstr>Calibri</vt:lpstr>
      <vt:lpstr>Times New Roman</vt:lpstr>
      <vt:lpstr>ערכת נושא Office</vt:lpstr>
      <vt:lpstr> סקר הנהלה  סיכום שנת YYYY</vt:lpstr>
      <vt:lpstr>על הפרק</vt:lpstr>
      <vt:lpstr>תודה על ההקשבה!!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סקר הנהלה  סיכום שנת YYYY</dc:title>
  <dc:creator>Moran.Shoval</dc:creator>
  <cp:lastModifiedBy>שמעון אפק</cp:lastModifiedBy>
  <cp:revision>2</cp:revision>
  <dcterms:created xsi:type="dcterms:W3CDTF">2014-01-08T10:26:19Z</dcterms:created>
  <dcterms:modified xsi:type="dcterms:W3CDTF">2016-01-19T10:44:56Z</dcterms:modified>
</cp:coreProperties>
</file>